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Почемучек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1490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Гомазова Л.А., воспитатель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021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tabLst>
                <a:tab pos="558101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Муниципальное казенное дошкольное образовательное учреждение          Аннинский детский сад №7 общеразвивающего вида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Дошкольное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экологическое образование является первой ступенью в воспитании экологической культуры человека. Уже в этом возрасте необходимо закладывать ответственное отношение к окружающей среде. И мы, взрослые, должны донести до детей, что человек тесным образом связан с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Важным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содержательным элементом экологического воспитания ребёнка является формирование первоначального понимания специфики живого организма, его самоценности и неповторимости.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представлений о взаимосвязях в природе, специфике живого у дошкольников могут быть заложены начальные формы правильного отношения к природе: интерес к её познанию,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на помощь растениям и животным,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человеку,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 этом нуждаются.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интеллектуальных, познавательных способностей  ребенка, развитие мотивации к исследовательской деятельности и  творчеству.</a:t>
            </a:r>
          </a:p>
        </p:txBody>
      </p:sp>
    </p:spTree>
    <p:extLst>
      <p:ext uri="{BB962C8B-B14F-4D97-AF65-F5344CB8AC3E}">
        <p14:creationId xmlns:p14="http://schemas.microsoft.com/office/powerpoint/2010/main" val="356936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buFont typeface="Times New Roman" panose="02020603050405020304" pitchFamily="18" charset="0"/>
              <a:buChar char="̶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элементарные представления дошкольников о природном окружении, как среде обитания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anose="02020603050405020304" pitchFamily="18" charset="0"/>
              <a:buChar char="̶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со строением и функционированием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человеческого организма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Times New Roman" panose="02020603050405020304" pitchFamily="18" charset="0"/>
              <a:buChar char="̶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познавательные способности, интерес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экспериментированию, самонаблюдению, самообследованию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Times New Roman" panose="02020603050405020304" pitchFamily="18" charset="0"/>
              <a:buChar char="̶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бережное отношение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природе;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потребность в здоровом образе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44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коммуникативная (общение и взаимодействие со взрослыми и сверстниками);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познавательно-исследовательская (исследования объектов окружающего мира и экспериментирования с ними);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восприятие художественной литературы и фольклора,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самообслуживание и элементарный бытовой труд (в помещении и на улице);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конструирование из разного материала, включая конструкторы, модули, бумагу, природный и иной материал;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изобразительная (рисование, лепка, аппликация);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музыкальная (восприятие и понимание смысла музыкальных произведений, пение, музыкально-ритмические движения,);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двигательная (овладение основными движениями)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0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77500" lnSpcReduction="20000"/>
          </a:bodyPr>
          <a:lstStyle/>
          <a:p>
            <a:pPr>
              <a:buFont typeface="Times New Roman" pitchFamily="18" charset="0"/>
              <a:buChar char="─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рассказ, беседа, дискуссия;</a:t>
            </a:r>
          </a:p>
          <a:p>
            <a:pPr>
              <a:buFont typeface="Times New Roman" pitchFamily="18" charset="0"/>
              <a:buChar char="─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наблюдение, самонаблюдение;</a:t>
            </a:r>
          </a:p>
          <a:p>
            <a:pPr>
              <a:buFont typeface="Times New Roman" pitchFamily="18" charset="0"/>
              <a:buChar char="─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экспериментирование (фронтальное и демонстрационное),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─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проблемных ситуаций;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─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(дидактическая, речевая, подвижная, сюжетно-ролевая);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─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детей;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Times New Roman" pitchFamily="18" charset="0"/>
              <a:buChar char="─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детей; </a:t>
            </a:r>
          </a:p>
          <a:p>
            <a:pPr>
              <a:buFont typeface="Times New Roman" pitchFamily="18" charset="0"/>
              <a:buChar char="─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демонстрация иллюстраций и фотографий; </a:t>
            </a:r>
          </a:p>
          <a:p>
            <a:pPr>
              <a:buFont typeface="Times New Roman" pitchFamily="18" charset="0"/>
              <a:buChar char="─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продуктивная деятельность;</a:t>
            </a:r>
          </a:p>
          <a:p>
            <a:pPr>
              <a:buFont typeface="Times New Roman" pitchFamily="18" charset="0"/>
              <a:buChar char="─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разъяснения, инструктаж; </a:t>
            </a:r>
          </a:p>
          <a:p>
            <a:pPr>
              <a:buFont typeface="Times New Roman" pitchFamily="18" charset="0"/>
              <a:buChar char="─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6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  <a:r>
              <a:rPr lang="ru-RU" dirty="0" smtClean="0"/>
              <a:t>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Дети </a:t>
            </a:r>
            <a:r>
              <a:rPr lang="ru-RU" dirty="0"/>
              <a:t>умеют сравнивать и обобщать собственные наблюдения, делать выводы, связанные с различными </a:t>
            </a:r>
            <a:r>
              <a:rPr lang="ru-RU" dirty="0" smtClean="0"/>
              <a:t>объектами живой природы; </a:t>
            </a:r>
            <a:r>
              <a:rPr lang="ru-RU" dirty="0"/>
              <a:t>предполагается формирование у воспитанников </a:t>
            </a:r>
            <a:r>
              <a:rPr lang="ru-RU" dirty="0" smtClean="0"/>
              <a:t>устойчивых естественнонаучных </a:t>
            </a:r>
            <a:r>
              <a:rPr lang="ru-RU" dirty="0"/>
              <a:t>знаний и представлений, формирование исследовательских умений, а также самостоятельности в процессе экспериментальной деятельности, применении знаний на практике.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6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клуба</a:t>
            </a:r>
          </a:p>
        </p:txBody>
      </p:sp>
      <p:pic>
        <p:nvPicPr>
          <p:cNvPr id="7" name="Объект 7" descr="https://olma.ge/image/cache/catalog/product-2622/86dljavseznaek-800x80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5" t="61571" r="27846" b="1871"/>
          <a:stretch/>
        </p:blipFill>
        <p:spPr bwMode="auto">
          <a:xfrm>
            <a:off x="2843808" y="1988840"/>
            <a:ext cx="4032448" cy="4032448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133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Клуб Почемучек</vt:lpstr>
      <vt:lpstr>Актуальность</vt:lpstr>
      <vt:lpstr>Цель.</vt:lpstr>
      <vt:lpstr>Задачи:</vt:lpstr>
      <vt:lpstr>Виды деятельности</vt:lpstr>
      <vt:lpstr>Формы работы</vt:lpstr>
      <vt:lpstr>Планируемые результаты</vt:lpstr>
      <vt:lpstr>Эмблема клуба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Людмила</cp:lastModifiedBy>
  <cp:revision>12</cp:revision>
  <dcterms:created xsi:type="dcterms:W3CDTF">2013-02-09T17:45:17Z</dcterms:created>
  <dcterms:modified xsi:type="dcterms:W3CDTF">2019-09-24T16:32:07Z</dcterms:modified>
</cp:coreProperties>
</file>